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73" r:id="rId5"/>
    <p:sldId id="292" r:id="rId6"/>
    <p:sldId id="293" r:id="rId7"/>
    <p:sldId id="294" r:id="rId8"/>
    <p:sldId id="295" r:id="rId9"/>
    <p:sldId id="297" r:id="rId10"/>
    <p:sldId id="298" r:id="rId11"/>
    <p:sldId id="300" r:id="rId12"/>
    <p:sldId id="299" r:id="rId13"/>
    <p:sldId id="258" r:id="rId14"/>
    <p:sldId id="259" r:id="rId15"/>
    <p:sldId id="276" r:id="rId16"/>
    <p:sldId id="277" r:id="rId17"/>
    <p:sldId id="288" r:id="rId18"/>
    <p:sldId id="278" r:id="rId19"/>
    <p:sldId id="280" r:id="rId20"/>
    <p:sldId id="291" r:id="rId21"/>
    <p:sldId id="301" r:id="rId22"/>
    <p:sldId id="284" r:id="rId23"/>
    <p:sldId id="289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6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1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3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3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9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0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5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5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D3AA9-E257-E945-B837-73A8C85B76B4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8E90B-0E33-2646-983A-D2AB90C4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1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saf@logz.io" TargetMode="Externa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omer@logz.i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gif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gif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3.jpeg"/><Relationship Id="rId5" Type="http://schemas.openxmlformats.org/officeDocument/2006/relationships/image" Target="../media/image14.gi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omer@logz.io" TargetMode="External"/><Relationship Id="rId3" Type="http://schemas.openxmlformats.org/officeDocument/2006/relationships/hyperlink" Target="mailto:asaf@logz.io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41174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ELK </a:t>
            </a:r>
            <a:r>
              <a:rPr lang="en-US" dirty="0" err="1" smtClean="0"/>
              <a:t>Meetup</a:t>
            </a:r>
            <a:r>
              <a:rPr lang="en-US" dirty="0" smtClean="0"/>
              <a:t> – </a:t>
            </a:r>
            <a:r>
              <a:rPr lang="en-US" dirty="0" smtClean="0"/>
              <a:t>March 2</a:t>
            </a:r>
            <a:r>
              <a:rPr lang="en-US" baseline="30000" dirty="0" smtClean="0"/>
              <a:t>nd</a:t>
            </a:r>
            <a:r>
              <a:rPr lang="en-US" dirty="0" smtClean="0"/>
              <a:t>  </a:t>
            </a:r>
            <a:r>
              <a:rPr lang="en-US" dirty="0" smtClean="0"/>
              <a:t>2015 </a:t>
            </a:r>
            <a:endParaRPr lang="en-US" dirty="0"/>
          </a:p>
          <a:p>
            <a:r>
              <a:rPr lang="en-US" dirty="0" smtClean="0"/>
              <a:t>Tomer Levy (</a:t>
            </a:r>
            <a:r>
              <a:rPr lang="en-US" dirty="0" smtClean="0">
                <a:hlinkClick r:id="rId2"/>
              </a:rPr>
              <a:t>tomer@logz.io</a:t>
            </a:r>
            <a:r>
              <a:rPr lang="en-US" dirty="0" smtClean="0"/>
              <a:t>  ֲ@</a:t>
            </a:r>
            <a:r>
              <a:rPr lang="en-US" dirty="0" err="1" smtClean="0"/>
              <a:t>Tomerlevy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Asaf</a:t>
            </a:r>
            <a:r>
              <a:rPr lang="en-US" dirty="0" smtClean="0"/>
              <a:t> </a:t>
            </a:r>
            <a:r>
              <a:rPr lang="en-US" dirty="0" err="1" smtClean="0"/>
              <a:t>Yigal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asaf@logz.io</a:t>
            </a:r>
            <a:r>
              <a:rPr lang="en-US" dirty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asafyigal</a:t>
            </a:r>
            <a:r>
              <a:rPr lang="en-US" dirty="0" smtClean="0"/>
              <a:t>)</a:t>
            </a:r>
          </a:p>
        </p:txBody>
      </p:sp>
      <p:pic>
        <p:nvPicPr>
          <p:cNvPr id="4" name="Picture 3" descr="logz.io-logo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56" y="2418938"/>
            <a:ext cx="4087517" cy="13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Across Locations?</a:t>
            </a:r>
            <a:endParaRPr lang="en-US" dirty="0"/>
          </a:p>
        </p:txBody>
      </p:sp>
      <p:pic>
        <p:nvPicPr>
          <p:cNvPr id="6" name="Picture 5" descr="wind across loc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245"/>
            <a:ext cx="9144000" cy="40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4" name="Picture 3" descr="WINDGU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6" y="1683422"/>
            <a:ext cx="6607424" cy="49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8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Analytics – next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Alerts</a:t>
            </a:r>
          </a:p>
          <a:p>
            <a:r>
              <a:rPr lang="en-US" dirty="0" smtClean="0"/>
              <a:t>Wind forecast combined with real wind</a:t>
            </a:r>
          </a:p>
          <a:p>
            <a:r>
              <a:rPr lang="en-US" dirty="0" smtClean="0"/>
              <a:t>Wind predictions!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4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ELK++ as a Service </a:t>
            </a:r>
          </a:p>
          <a:p>
            <a:pPr lvl="1"/>
            <a:r>
              <a:rPr lang="en-US" dirty="0" smtClean="0"/>
              <a:t>Infinitely scalable</a:t>
            </a:r>
          </a:p>
          <a:p>
            <a:pPr lvl="1"/>
            <a:r>
              <a:rPr lang="en-US" dirty="0" smtClean="0"/>
              <a:t>Secured</a:t>
            </a:r>
          </a:p>
          <a:p>
            <a:pPr lvl="1"/>
            <a:r>
              <a:rPr lang="en-US" dirty="0" smtClean="0"/>
              <a:t>Highly Available</a:t>
            </a:r>
          </a:p>
          <a:p>
            <a:pPr lvl="1"/>
            <a:r>
              <a:rPr lang="en-US" dirty="0" smtClean="0"/>
              <a:t>Additional Features (Visual </a:t>
            </a:r>
            <a:r>
              <a:rPr lang="en-US" dirty="0" err="1" smtClean="0"/>
              <a:t>Grok</a:t>
            </a:r>
            <a:r>
              <a:rPr lang="en-US" dirty="0" smtClean="0"/>
              <a:t>, Alerts, role-based access…)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err="1" smtClean="0"/>
              <a:t>Logz.io</a:t>
            </a:r>
            <a:r>
              <a:rPr lang="en-US" b="1" dirty="0" smtClean="0"/>
              <a:t> Insights:  </a:t>
            </a:r>
            <a:r>
              <a:rPr lang="en-US" dirty="0" smtClean="0"/>
              <a:t>We will tell you what </a:t>
            </a:r>
            <a:r>
              <a:rPr lang="en-US" b="1" u="sng" dirty="0" smtClean="0"/>
              <a:t>queries</a:t>
            </a:r>
            <a:r>
              <a:rPr lang="en-US" dirty="0" smtClean="0"/>
              <a:t> are interesting for you</a:t>
            </a:r>
            <a:endParaRPr lang="en-US" dirty="0"/>
          </a:p>
          <a:p>
            <a:pPr lvl="1"/>
            <a:r>
              <a:rPr lang="en-US" dirty="0" smtClean="0"/>
              <a:t>Machine Learning and Crowd Sourcing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ogz.io-logo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85" y="653892"/>
            <a:ext cx="1617301" cy="515568"/>
          </a:xfrm>
          <a:prstGeom prst="rect">
            <a:avLst/>
          </a:prstGeom>
        </p:spPr>
      </p:pic>
      <p:pic>
        <p:nvPicPr>
          <p:cNvPr id="5" name="Picture 4" descr="logz.io-logo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8" y="655394"/>
            <a:ext cx="1617301" cy="5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7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monitor large AWS Environment?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Some tips on how to create your own ELK deployment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Shay </a:t>
            </a:r>
            <a:r>
              <a:rPr lang="en-US" dirty="0" err="1" smtClean="0"/>
              <a:t>Erlichmen</a:t>
            </a:r>
            <a:r>
              <a:rPr lang="en-US" dirty="0" smtClean="0"/>
              <a:t> @ </a:t>
            </a:r>
            <a:r>
              <a:rPr lang="en-US" dirty="0" err="1" smtClean="0"/>
              <a:t>Samba.me</a:t>
            </a:r>
            <a:r>
              <a:rPr lang="en-US" dirty="0" smtClean="0"/>
              <a:t> - </a:t>
            </a:r>
            <a:r>
              <a:rPr lang="en-US" b="1" dirty="0" smtClean="0"/>
              <a:t>demo</a:t>
            </a:r>
          </a:p>
          <a:p>
            <a:endParaRPr lang="en-US" dirty="0" smtClean="0"/>
          </a:p>
          <a:p>
            <a:r>
              <a:rPr lang="en-US" dirty="0" smtClean="0"/>
              <a:t>A live demo of Kibana 4 implementation to monitor our internal deployment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2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ELK implementation – creating the right architecture</a:t>
            </a:r>
            <a:endParaRPr lang="en-US" dirty="0"/>
          </a:p>
        </p:txBody>
      </p:sp>
      <p:pic>
        <p:nvPicPr>
          <p:cNvPr id="5" name="Picture 4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63" y="3522441"/>
            <a:ext cx="1683886" cy="522297"/>
          </a:xfrm>
          <a:prstGeom prst="rect">
            <a:avLst/>
          </a:prstGeom>
        </p:spPr>
      </p:pic>
      <p:pic>
        <p:nvPicPr>
          <p:cNvPr id="6" name="Picture 5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97" y="3444156"/>
            <a:ext cx="423097" cy="678867"/>
          </a:xfrm>
          <a:prstGeom prst="rect">
            <a:avLst/>
          </a:prstGeom>
        </p:spPr>
      </p:pic>
      <p:pic>
        <p:nvPicPr>
          <p:cNvPr id="7" name="Picture 6" descr="1424027691_girl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9" y="3500799"/>
            <a:ext cx="565581" cy="565581"/>
          </a:xfrm>
          <a:prstGeom prst="rect">
            <a:avLst/>
          </a:prstGeom>
        </p:spPr>
      </p:pic>
      <p:pic>
        <p:nvPicPr>
          <p:cNvPr id="8" name="Picture 7" descr="kibana 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72" y="3405565"/>
            <a:ext cx="1283136" cy="75605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3"/>
            <a:endCxn id="5" idx="1"/>
          </p:cNvCxnSpPr>
          <p:nvPr/>
        </p:nvCxnSpPr>
        <p:spPr>
          <a:xfrm>
            <a:off x="2668194" y="3783590"/>
            <a:ext cx="62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4980749" y="3783590"/>
            <a:ext cx="7902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  <a:endCxn id="8" idx="3"/>
          </p:cNvCxnSpPr>
          <p:nvPr/>
        </p:nvCxnSpPr>
        <p:spPr>
          <a:xfrm flipH="1">
            <a:off x="7054108" y="3783590"/>
            <a:ext cx="13499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ed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6" y="3374856"/>
            <a:ext cx="817467" cy="817467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4" idx="3"/>
            <a:endCxn id="6" idx="1"/>
          </p:cNvCxnSpPr>
          <p:nvPr/>
        </p:nvCxnSpPr>
        <p:spPr>
          <a:xfrm>
            <a:off x="1637373" y="3783590"/>
            <a:ext cx="6077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94" y="1980323"/>
            <a:ext cx="1683886" cy="522297"/>
          </a:xfrm>
          <a:prstGeom prst="rect">
            <a:avLst/>
          </a:prstGeom>
        </p:spPr>
      </p:pic>
      <p:pic>
        <p:nvPicPr>
          <p:cNvPr id="24" name="Picture 23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10" y="1902038"/>
            <a:ext cx="423097" cy="678867"/>
          </a:xfrm>
          <a:prstGeom prst="rect">
            <a:avLst/>
          </a:prstGeom>
        </p:spPr>
      </p:pic>
      <p:pic>
        <p:nvPicPr>
          <p:cNvPr id="25" name="Picture 24" descr="1424027691_girl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38" y="1980323"/>
            <a:ext cx="565581" cy="565581"/>
          </a:xfrm>
          <a:prstGeom prst="rect">
            <a:avLst/>
          </a:prstGeom>
        </p:spPr>
      </p:pic>
      <p:pic>
        <p:nvPicPr>
          <p:cNvPr id="26" name="Picture 25" descr="kibana 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04" y="1885089"/>
            <a:ext cx="1283136" cy="75605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24" idx="3"/>
            <a:endCxn id="23" idx="1"/>
          </p:cNvCxnSpPr>
          <p:nvPr/>
        </p:nvCxnSpPr>
        <p:spPr>
          <a:xfrm>
            <a:off x="1754907" y="2241472"/>
            <a:ext cx="9132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26" idx="1"/>
          </p:cNvCxnSpPr>
          <p:nvPr/>
        </p:nvCxnSpPr>
        <p:spPr>
          <a:xfrm>
            <a:off x="4352080" y="2241472"/>
            <a:ext cx="777324" cy="21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26" idx="3"/>
          </p:cNvCxnSpPr>
          <p:nvPr/>
        </p:nvCxnSpPr>
        <p:spPr>
          <a:xfrm flipH="1">
            <a:off x="6412540" y="2263114"/>
            <a:ext cx="9965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1" y="4844755"/>
            <a:ext cx="1683886" cy="522297"/>
          </a:xfrm>
          <a:prstGeom prst="rect">
            <a:avLst/>
          </a:prstGeom>
        </p:spPr>
      </p:pic>
      <p:pic>
        <p:nvPicPr>
          <p:cNvPr id="53" name="Picture 52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79" y="4766470"/>
            <a:ext cx="423097" cy="678867"/>
          </a:xfrm>
          <a:prstGeom prst="rect">
            <a:avLst/>
          </a:prstGeom>
        </p:spPr>
      </p:pic>
      <p:pic>
        <p:nvPicPr>
          <p:cNvPr id="54" name="Picture 53" descr="1424027691_girl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9" y="4863908"/>
            <a:ext cx="565581" cy="565581"/>
          </a:xfrm>
          <a:prstGeom prst="rect">
            <a:avLst/>
          </a:prstGeom>
        </p:spPr>
      </p:pic>
      <p:pic>
        <p:nvPicPr>
          <p:cNvPr id="55" name="Picture 54" descr="kibana 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4" y="4776822"/>
            <a:ext cx="1283136" cy="75605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53" idx="3"/>
          </p:cNvCxnSpPr>
          <p:nvPr/>
        </p:nvCxnSpPr>
        <p:spPr>
          <a:xfrm>
            <a:off x="2705376" y="5105904"/>
            <a:ext cx="589755" cy="1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  <a:endCxn id="55" idx="1"/>
          </p:cNvCxnSpPr>
          <p:nvPr/>
        </p:nvCxnSpPr>
        <p:spPr>
          <a:xfrm>
            <a:off x="4979017" y="5105904"/>
            <a:ext cx="803597" cy="4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red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88" y="4697170"/>
            <a:ext cx="817467" cy="817467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9" idx="3"/>
            <a:endCxn id="53" idx="1"/>
          </p:cNvCxnSpPr>
          <p:nvPr/>
        </p:nvCxnSpPr>
        <p:spPr>
          <a:xfrm>
            <a:off x="1674555" y="5105904"/>
            <a:ext cx="6077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ngin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03" y="5025893"/>
            <a:ext cx="828029" cy="218983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9" idx="3"/>
            <a:endCxn id="54" idx="1"/>
          </p:cNvCxnSpPr>
          <p:nvPr/>
        </p:nvCxnSpPr>
        <p:spPr>
          <a:xfrm>
            <a:off x="8121332" y="5135385"/>
            <a:ext cx="282677" cy="1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3"/>
            <a:endCxn id="69" idx="1"/>
          </p:cNvCxnSpPr>
          <p:nvPr/>
        </p:nvCxnSpPr>
        <p:spPr>
          <a:xfrm flipV="1">
            <a:off x="7065750" y="5135385"/>
            <a:ext cx="227553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ELK implementation – creating the right architecture</a:t>
            </a:r>
          </a:p>
        </p:txBody>
      </p:sp>
      <p:pic>
        <p:nvPicPr>
          <p:cNvPr id="52" name="Picture 51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00" y="2179795"/>
            <a:ext cx="1683886" cy="522297"/>
          </a:xfrm>
          <a:prstGeom prst="rect">
            <a:avLst/>
          </a:prstGeom>
        </p:spPr>
      </p:pic>
      <p:pic>
        <p:nvPicPr>
          <p:cNvPr id="53" name="Picture 52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3" y="2072029"/>
            <a:ext cx="423097" cy="678867"/>
          </a:xfrm>
          <a:prstGeom prst="rect">
            <a:avLst/>
          </a:prstGeom>
        </p:spPr>
      </p:pic>
      <p:pic>
        <p:nvPicPr>
          <p:cNvPr id="54" name="Picture 53" descr="1424027691_girl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419" y="2169467"/>
            <a:ext cx="565581" cy="565581"/>
          </a:xfrm>
          <a:prstGeom prst="rect">
            <a:avLst/>
          </a:prstGeom>
        </p:spPr>
      </p:pic>
      <p:pic>
        <p:nvPicPr>
          <p:cNvPr id="55" name="Picture 54" descr="kibana 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24" y="2082381"/>
            <a:ext cx="1283136" cy="75605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53" idx="3"/>
            <a:endCxn id="52" idx="1"/>
          </p:cNvCxnSpPr>
          <p:nvPr/>
        </p:nvCxnSpPr>
        <p:spPr>
          <a:xfrm>
            <a:off x="2034340" y="2411463"/>
            <a:ext cx="1737960" cy="294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  <a:endCxn id="55" idx="1"/>
          </p:cNvCxnSpPr>
          <p:nvPr/>
        </p:nvCxnSpPr>
        <p:spPr>
          <a:xfrm>
            <a:off x="5456186" y="2440944"/>
            <a:ext cx="500838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red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2" y="2002729"/>
            <a:ext cx="817467" cy="817467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9" idx="3"/>
            <a:endCxn id="53" idx="1"/>
          </p:cNvCxnSpPr>
          <p:nvPr/>
        </p:nvCxnSpPr>
        <p:spPr>
          <a:xfrm>
            <a:off x="1003519" y="2411463"/>
            <a:ext cx="6077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ngin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713" y="2331452"/>
            <a:ext cx="828029" cy="218983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9" idx="3"/>
            <a:endCxn id="54" idx="1"/>
          </p:cNvCxnSpPr>
          <p:nvPr/>
        </p:nvCxnSpPr>
        <p:spPr>
          <a:xfrm>
            <a:off x="8295742" y="2440944"/>
            <a:ext cx="282677" cy="1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3"/>
            <a:endCxn id="69" idx="1"/>
          </p:cNvCxnSpPr>
          <p:nvPr/>
        </p:nvCxnSpPr>
        <p:spPr>
          <a:xfrm flipV="1">
            <a:off x="7240160" y="2440944"/>
            <a:ext cx="227553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1424609686_678120-calendar-clock-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82" y="3199047"/>
            <a:ext cx="573878" cy="573878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3" idx="1"/>
            <a:endCxn id="52" idx="2"/>
          </p:cNvCxnSpPr>
          <p:nvPr/>
        </p:nvCxnSpPr>
        <p:spPr>
          <a:xfrm rot="10800000">
            <a:off x="4614244" y="2702092"/>
            <a:ext cx="2052039" cy="7838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14479" y="3336057"/>
            <a:ext cx="17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Curator</a:t>
            </a:r>
            <a:endParaRPr lang="en-US" dirty="0"/>
          </a:p>
        </p:txBody>
      </p:sp>
      <p:pic>
        <p:nvPicPr>
          <p:cNvPr id="77" name="Picture 76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57" y="4708839"/>
            <a:ext cx="1683886" cy="522297"/>
          </a:xfrm>
          <a:prstGeom prst="rect">
            <a:avLst/>
          </a:prstGeom>
        </p:spPr>
      </p:pic>
      <p:pic>
        <p:nvPicPr>
          <p:cNvPr id="78" name="Picture 77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00" y="4601073"/>
            <a:ext cx="423097" cy="678867"/>
          </a:xfrm>
          <a:prstGeom prst="rect">
            <a:avLst/>
          </a:prstGeom>
        </p:spPr>
      </p:pic>
      <p:pic>
        <p:nvPicPr>
          <p:cNvPr id="79" name="Picture 78" descr="1424027691_girl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76" y="4698511"/>
            <a:ext cx="565581" cy="565581"/>
          </a:xfrm>
          <a:prstGeom prst="rect">
            <a:avLst/>
          </a:prstGeom>
        </p:spPr>
      </p:pic>
      <p:pic>
        <p:nvPicPr>
          <p:cNvPr id="80" name="Picture 79" descr="kibana 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81" y="4611425"/>
            <a:ext cx="1283136" cy="756050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78" idx="3"/>
            <a:endCxn id="77" idx="1"/>
          </p:cNvCxnSpPr>
          <p:nvPr/>
        </p:nvCxnSpPr>
        <p:spPr>
          <a:xfrm>
            <a:off x="2035497" y="4940507"/>
            <a:ext cx="1737960" cy="294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7" idx="3"/>
            <a:endCxn id="80" idx="1"/>
          </p:cNvCxnSpPr>
          <p:nvPr/>
        </p:nvCxnSpPr>
        <p:spPr>
          <a:xfrm>
            <a:off x="5457343" y="4969988"/>
            <a:ext cx="500838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red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9" y="4531773"/>
            <a:ext cx="817467" cy="817467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stCxn id="83" idx="3"/>
            <a:endCxn id="78" idx="1"/>
          </p:cNvCxnSpPr>
          <p:nvPr/>
        </p:nvCxnSpPr>
        <p:spPr>
          <a:xfrm>
            <a:off x="1004676" y="4940507"/>
            <a:ext cx="6077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ngin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70" y="4860496"/>
            <a:ext cx="828029" cy="218983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87" idx="3"/>
            <a:endCxn id="79" idx="1"/>
          </p:cNvCxnSpPr>
          <p:nvPr/>
        </p:nvCxnSpPr>
        <p:spPr>
          <a:xfrm>
            <a:off x="8296899" y="4969988"/>
            <a:ext cx="282677" cy="1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0" idx="3"/>
            <a:endCxn id="87" idx="1"/>
          </p:cNvCxnSpPr>
          <p:nvPr/>
        </p:nvCxnSpPr>
        <p:spPr>
          <a:xfrm flipV="1">
            <a:off x="7241317" y="4969988"/>
            <a:ext cx="227553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1424609686_678120-calendar-clock-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713" y="5576299"/>
            <a:ext cx="573878" cy="573878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90" idx="1"/>
            <a:endCxn id="95" idx="2"/>
          </p:cNvCxnSpPr>
          <p:nvPr/>
        </p:nvCxnSpPr>
        <p:spPr>
          <a:xfrm rot="10800000" flipV="1">
            <a:off x="4615401" y="5863238"/>
            <a:ext cx="2852313" cy="496956"/>
          </a:xfrm>
          <a:prstGeom prst="bentConnector4">
            <a:avLst>
              <a:gd name="adj1" fmla="val 35241"/>
              <a:gd name="adj2" fmla="val 146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467713" y="5258565"/>
            <a:ext cx="17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Curator</a:t>
            </a:r>
            <a:endParaRPr lang="en-US" dirty="0"/>
          </a:p>
        </p:txBody>
      </p:sp>
      <p:pic>
        <p:nvPicPr>
          <p:cNvPr id="93" name="Picture 92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57" y="4186542"/>
            <a:ext cx="1683886" cy="522297"/>
          </a:xfrm>
          <a:prstGeom prst="rect">
            <a:avLst/>
          </a:prstGeom>
        </p:spPr>
      </p:pic>
      <p:pic>
        <p:nvPicPr>
          <p:cNvPr id="94" name="Picture 93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57" y="5258565"/>
            <a:ext cx="1683886" cy="522297"/>
          </a:xfrm>
          <a:prstGeom prst="rect">
            <a:avLst/>
          </a:prstGeom>
        </p:spPr>
      </p:pic>
      <p:pic>
        <p:nvPicPr>
          <p:cNvPr id="95" name="Picture 94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57" y="5837897"/>
            <a:ext cx="1683886" cy="52229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73456" y="3793527"/>
            <a:ext cx="297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3x Master Nodes + 1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ELK implementation – creating the right architecture</a:t>
            </a:r>
          </a:p>
        </p:txBody>
      </p:sp>
      <p:pic>
        <p:nvPicPr>
          <p:cNvPr id="77" name="Picture 76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76" y="2882086"/>
            <a:ext cx="1683886" cy="522297"/>
          </a:xfrm>
          <a:prstGeom prst="rect">
            <a:avLst/>
          </a:prstGeom>
        </p:spPr>
      </p:pic>
      <p:pic>
        <p:nvPicPr>
          <p:cNvPr id="78" name="Picture 77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19" y="2774320"/>
            <a:ext cx="423097" cy="678867"/>
          </a:xfrm>
          <a:prstGeom prst="rect">
            <a:avLst/>
          </a:prstGeom>
        </p:spPr>
      </p:pic>
      <p:pic>
        <p:nvPicPr>
          <p:cNvPr id="79" name="Picture 78" descr="1424027691_girl-1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95" y="2871758"/>
            <a:ext cx="565581" cy="565581"/>
          </a:xfrm>
          <a:prstGeom prst="rect">
            <a:avLst/>
          </a:prstGeom>
        </p:spPr>
      </p:pic>
      <p:pic>
        <p:nvPicPr>
          <p:cNvPr id="80" name="Picture 79" descr="kibana 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00" y="2784672"/>
            <a:ext cx="1283136" cy="756050"/>
          </a:xfrm>
          <a:prstGeom prst="rect">
            <a:avLst/>
          </a:prstGeom>
        </p:spPr>
      </p:pic>
      <p:cxnSp>
        <p:nvCxnSpPr>
          <p:cNvPr id="81" name="Straight Arrow Connector 80"/>
          <p:cNvCxnSpPr>
            <a:stCxn id="78" idx="3"/>
            <a:endCxn id="77" idx="1"/>
          </p:cNvCxnSpPr>
          <p:nvPr/>
        </p:nvCxnSpPr>
        <p:spPr>
          <a:xfrm>
            <a:off x="1971216" y="3113754"/>
            <a:ext cx="1737960" cy="294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7" idx="3"/>
            <a:endCxn id="80" idx="1"/>
          </p:cNvCxnSpPr>
          <p:nvPr/>
        </p:nvCxnSpPr>
        <p:spPr>
          <a:xfrm>
            <a:off x="5393062" y="3143235"/>
            <a:ext cx="500838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red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8" y="2705020"/>
            <a:ext cx="817467" cy="817467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stCxn id="83" idx="3"/>
            <a:endCxn id="78" idx="1"/>
          </p:cNvCxnSpPr>
          <p:nvPr/>
        </p:nvCxnSpPr>
        <p:spPr>
          <a:xfrm>
            <a:off x="940395" y="3113754"/>
            <a:ext cx="6077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ngin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9" y="3033743"/>
            <a:ext cx="828029" cy="218983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87" idx="3"/>
            <a:endCxn id="79" idx="1"/>
          </p:cNvCxnSpPr>
          <p:nvPr/>
        </p:nvCxnSpPr>
        <p:spPr>
          <a:xfrm>
            <a:off x="8232618" y="3143235"/>
            <a:ext cx="282677" cy="1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0" idx="3"/>
            <a:endCxn id="87" idx="1"/>
          </p:cNvCxnSpPr>
          <p:nvPr/>
        </p:nvCxnSpPr>
        <p:spPr>
          <a:xfrm flipV="1">
            <a:off x="7177036" y="3143235"/>
            <a:ext cx="227553" cy="19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1424609686_678120-calendar-clock-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417" y="3971911"/>
            <a:ext cx="573878" cy="573878"/>
          </a:xfrm>
          <a:prstGeom prst="rect">
            <a:avLst/>
          </a:prstGeom>
        </p:spPr>
      </p:pic>
      <p:cxnSp>
        <p:nvCxnSpPr>
          <p:cNvPr id="91" name="Elbow Connector 90"/>
          <p:cNvCxnSpPr>
            <a:stCxn id="90" idx="1"/>
            <a:endCxn id="95" idx="2"/>
          </p:cNvCxnSpPr>
          <p:nvPr/>
        </p:nvCxnSpPr>
        <p:spPr>
          <a:xfrm rot="10800000" flipV="1">
            <a:off x="4551119" y="4258849"/>
            <a:ext cx="3390298" cy="274591"/>
          </a:xfrm>
          <a:prstGeom prst="bentConnector4">
            <a:avLst>
              <a:gd name="adj1" fmla="val 37583"/>
              <a:gd name="adj2" fmla="val 187748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403432" y="3431812"/>
            <a:ext cx="176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Curator</a:t>
            </a:r>
            <a:endParaRPr lang="en-US" dirty="0"/>
          </a:p>
        </p:txBody>
      </p:sp>
      <p:pic>
        <p:nvPicPr>
          <p:cNvPr id="93" name="Picture 92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76" y="2359789"/>
            <a:ext cx="1683886" cy="522297"/>
          </a:xfrm>
          <a:prstGeom prst="rect">
            <a:avLst/>
          </a:prstGeom>
        </p:spPr>
      </p:pic>
      <p:pic>
        <p:nvPicPr>
          <p:cNvPr id="94" name="Picture 93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76" y="3431812"/>
            <a:ext cx="1683886" cy="522297"/>
          </a:xfrm>
          <a:prstGeom prst="rect">
            <a:avLst/>
          </a:prstGeom>
        </p:spPr>
      </p:pic>
      <p:pic>
        <p:nvPicPr>
          <p:cNvPr id="95" name="Picture 94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76" y="4011144"/>
            <a:ext cx="1683886" cy="52229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09175" y="1966774"/>
            <a:ext cx="297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3x Master Nodes + 1 data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77" idx="1"/>
          </p:cNvCxnSpPr>
          <p:nvPr/>
        </p:nvCxnSpPr>
        <p:spPr>
          <a:xfrm flipH="1">
            <a:off x="2451812" y="3143235"/>
            <a:ext cx="1257364" cy="11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131605" y="4323424"/>
            <a:ext cx="1621968" cy="5556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 Failures 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ELK Basic implementation – find the weak spots</a:t>
            </a:r>
            <a:endParaRPr lang="en-US" dirty="0"/>
          </a:p>
        </p:txBody>
      </p:sp>
      <p:pic>
        <p:nvPicPr>
          <p:cNvPr id="52" name="Picture 51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14" y="2981922"/>
            <a:ext cx="1683886" cy="522297"/>
          </a:xfrm>
          <a:prstGeom prst="rect">
            <a:avLst/>
          </a:prstGeom>
        </p:spPr>
      </p:pic>
      <p:pic>
        <p:nvPicPr>
          <p:cNvPr id="53" name="Picture 52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1" y="2072029"/>
            <a:ext cx="423097" cy="678867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2" idx="3"/>
            <a:endCxn id="69" idx="1"/>
          </p:cNvCxnSpPr>
          <p:nvPr/>
        </p:nvCxnSpPr>
        <p:spPr>
          <a:xfrm>
            <a:off x="5834800" y="3243071"/>
            <a:ext cx="4868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redi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" y="2488558"/>
            <a:ext cx="817467" cy="817467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9" idx="3"/>
            <a:endCxn id="53" idx="1"/>
          </p:cNvCxnSpPr>
          <p:nvPr/>
        </p:nvCxnSpPr>
        <p:spPr>
          <a:xfrm flipV="1">
            <a:off x="1472647" y="2411463"/>
            <a:ext cx="607724" cy="485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2" idx="1"/>
          </p:cNvCxnSpPr>
          <p:nvPr/>
        </p:nvCxnSpPr>
        <p:spPr>
          <a:xfrm>
            <a:off x="2656898" y="2460406"/>
            <a:ext cx="1494016" cy="782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ngin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17" y="3133579"/>
            <a:ext cx="828029" cy="218983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9" idx="3"/>
            <a:endCxn id="43" idx="0"/>
          </p:cNvCxnSpPr>
          <p:nvPr/>
        </p:nvCxnSpPr>
        <p:spPr>
          <a:xfrm>
            <a:off x="7149646" y="3243071"/>
            <a:ext cx="859606" cy="261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1424609686_678120-calendar-clock-1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43" y="5479206"/>
            <a:ext cx="573878" cy="573878"/>
          </a:xfrm>
          <a:prstGeom prst="rect">
            <a:avLst/>
          </a:prstGeom>
        </p:spPr>
      </p:pic>
      <p:pic>
        <p:nvPicPr>
          <p:cNvPr id="5" name="Picture 4" descr="ec2 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43" y="2352602"/>
            <a:ext cx="485829" cy="485829"/>
          </a:xfrm>
          <a:prstGeom prst="rect">
            <a:avLst/>
          </a:prstGeom>
        </p:spPr>
      </p:pic>
      <p:pic>
        <p:nvPicPr>
          <p:cNvPr id="44" name="Picture 43" descr="ec2 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1" y="1455031"/>
            <a:ext cx="485829" cy="485829"/>
          </a:xfrm>
          <a:prstGeom prst="rect">
            <a:avLst/>
          </a:prstGeom>
        </p:spPr>
      </p:pic>
      <p:pic>
        <p:nvPicPr>
          <p:cNvPr id="45" name="Picture 44" descr="ec2 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7" y="2411463"/>
            <a:ext cx="485829" cy="485829"/>
          </a:xfrm>
          <a:prstGeom prst="rect">
            <a:avLst/>
          </a:prstGeom>
        </p:spPr>
      </p:pic>
      <p:pic>
        <p:nvPicPr>
          <p:cNvPr id="46" name="Picture 45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14" y="3712264"/>
            <a:ext cx="1683886" cy="522297"/>
          </a:xfrm>
          <a:prstGeom prst="rect">
            <a:avLst/>
          </a:prstGeom>
        </p:spPr>
      </p:pic>
      <p:pic>
        <p:nvPicPr>
          <p:cNvPr id="47" name="Picture 46" descr="logstash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57" y="4975155"/>
            <a:ext cx="423097" cy="678867"/>
          </a:xfrm>
          <a:prstGeom prst="rect">
            <a:avLst/>
          </a:prstGeom>
        </p:spPr>
      </p:pic>
      <p:pic>
        <p:nvPicPr>
          <p:cNvPr id="48" name="Picture 47" descr="1424027691_girl-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05" y="3407832"/>
            <a:ext cx="565581" cy="565581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stCxn id="46" idx="3"/>
            <a:endCxn id="114" idx="1"/>
          </p:cNvCxnSpPr>
          <p:nvPr/>
        </p:nvCxnSpPr>
        <p:spPr>
          <a:xfrm>
            <a:off x="5834800" y="3973413"/>
            <a:ext cx="4868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redi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" y="4241146"/>
            <a:ext cx="817467" cy="817467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stCxn id="58" idx="3"/>
            <a:endCxn id="47" idx="1"/>
          </p:cNvCxnSpPr>
          <p:nvPr/>
        </p:nvCxnSpPr>
        <p:spPr>
          <a:xfrm>
            <a:off x="1472647" y="4649880"/>
            <a:ext cx="517210" cy="6647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46" idx="1"/>
          </p:cNvCxnSpPr>
          <p:nvPr/>
        </p:nvCxnSpPr>
        <p:spPr>
          <a:xfrm flipV="1">
            <a:off x="2566200" y="3973413"/>
            <a:ext cx="1584714" cy="137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4" idx="3"/>
            <a:endCxn id="43" idx="2"/>
          </p:cNvCxnSpPr>
          <p:nvPr/>
        </p:nvCxnSpPr>
        <p:spPr>
          <a:xfrm flipV="1">
            <a:off x="7149646" y="3863921"/>
            <a:ext cx="859606" cy="109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ec2 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43" y="4420026"/>
            <a:ext cx="485829" cy="485829"/>
          </a:xfrm>
          <a:prstGeom prst="rect">
            <a:avLst/>
          </a:prstGeom>
        </p:spPr>
      </p:pic>
      <p:pic>
        <p:nvPicPr>
          <p:cNvPr id="72" name="Picture 71" descr="ec2 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1" y="4420026"/>
            <a:ext cx="485829" cy="485829"/>
          </a:xfrm>
          <a:prstGeom prst="rect">
            <a:avLst/>
          </a:prstGeom>
        </p:spPr>
      </p:pic>
      <p:pic>
        <p:nvPicPr>
          <p:cNvPr id="74" name="Picture 73" descr="ec2 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7" y="4420026"/>
            <a:ext cx="485829" cy="48582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457200" y="3674031"/>
            <a:ext cx="8030705" cy="4160"/>
          </a:xfrm>
          <a:prstGeom prst="line">
            <a:avLst/>
          </a:prstGeom>
          <a:ln w="3175" cmpd="sng"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7798" y="3185389"/>
            <a:ext cx="177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AZ-1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097798" y="3865229"/>
            <a:ext cx="177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AZ-2</a:t>
            </a:r>
            <a:endParaRPr lang="en-US" dirty="0"/>
          </a:p>
        </p:txBody>
      </p:sp>
      <p:pic>
        <p:nvPicPr>
          <p:cNvPr id="114" name="Picture 113" descr="ngin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17" y="3863921"/>
            <a:ext cx="828029" cy="218983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7669770" y="3504219"/>
            <a:ext cx="678963" cy="3597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pic>
        <p:nvPicPr>
          <p:cNvPr id="115" name="Picture 114" descr="s3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72" y="5591774"/>
            <a:ext cx="894112" cy="488232"/>
          </a:xfrm>
          <a:prstGeom prst="rect">
            <a:avLst/>
          </a:prstGeom>
        </p:spPr>
      </p:pic>
      <p:sp>
        <p:nvSpPr>
          <p:cNvPr id="120" name="Rounded Rectangle 119"/>
          <p:cNvSpPr/>
          <p:nvPr/>
        </p:nvSpPr>
        <p:spPr>
          <a:xfrm>
            <a:off x="0" y="3524803"/>
            <a:ext cx="678963" cy="3597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LB</a:t>
            </a:r>
            <a:endParaRPr lang="en-US" dirty="0"/>
          </a:p>
        </p:txBody>
      </p:sp>
      <p:cxnSp>
        <p:nvCxnSpPr>
          <p:cNvPr id="121" name="Straight Arrow Connector 120"/>
          <p:cNvCxnSpPr>
            <a:stCxn id="120" idx="3"/>
            <a:endCxn id="16" idx="1"/>
          </p:cNvCxnSpPr>
          <p:nvPr/>
        </p:nvCxnSpPr>
        <p:spPr>
          <a:xfrm flipV="1">
            <a:off x="678963" y="3370055"/>
            <a:ext cx="418835" cy="334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0" idx="3"/>
            <a:endCxn id="58" idx="0"/>
          </p:cNvCxnSpPr>
          <p:nvPr/>
        </p:nvCxnSpPr>
        <p:spPr>
          <a:xfrm>
            <a:off x="678963" y="3704654"/>
            <a:ext cx="384951" cy="536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3" grpId="0"/>
      <p:bldP spid="43" grpId="0" animBg="1"/>
      <p:bldP spid="1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2002595"/>
            <a:ext cx="8229600" cy="4525963"/>
          </a:xfrm>
        </p:spPr>
        <p:txBody>
          <a:bodyPr/>
          <a:lstStyle/>
          <a:p>
            <a:r>
              <a:rPr lang="en-US" dirty="0" err="1"/>
              <a:t>Grok</a:t>
            </a:r>
            <a:r>
              <a:rPr lang="en-US" dirty="0"/>
              <a:t> – </a:t>
            </a:r>
            <a:r>
              <a:rPr lang="en-US" b="1" dirty="0"/>
              <a:t>parse logs to extract the relevant fields… </a:t>
            </a:r>
          </a:p>
          <a:p>
            <a:r>
              <a:rPr lang="en-US" dirty="0"/>
              <a:t>Try our blog for some help on </a:t>
            </a:r>
            <a:r>
              <a:rPr lang="en-US" dirty="0" err="1"/>
              <a:t>grok</a:t>
            </a:r>
            <a:r>
              <a:rPr lang="en-US" dirty="0"/>
              <a:t>/plugins </a:t>
            </a:r>
            <a:r>
              <a:rPr lang="en-US" dirty="0" err="1"/>
              <a:t>etc</a:t>
            </a:r>
            <a:r>
              <a:rPr lang="en-US" dirty="0" smtClean="0"/>
              <a:t>’</a:t>
            </a:r>
          </a:p>
          <a:p>
            <a:r>
              <a:rPr lang="en-US" b="1" dirty="0" err="1" smtClean="0"/>
              <a:t>blog.logz.io</a:t>
            </a:r>
            <a:endParaRPr lang="en-US" b="1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ELK Basic implementation - Configuration</a:t>
            </a:r>
            <a:endParaRPr lang="en-US" dirty="0"/>
          </a:p>
        </p:txBody>
      </p:sp>
      <p:pic>
        <p:nvPicPr>
          <p:cNvPr id="53" name="Picture 52" descr="logstash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49" y="4240572"/>
            <a:ext cx="1285036" cy="20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Is anyone using ELK to process logs?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>
              <a:buAutoNum type="arabicPeriod"/>
            </a:pPr>
            <a:r>
              <a:rPr lang="en-US" dirty="0"/>
              <a:t>Use Elasticsearch </a:t>
            </a:r>
            <a:r>
              <a:rPr lang="en-US" b="1" dirty="0"/>
              <a:t>AWS Plugin</a:t>
            </a:r>
          </a:p>
          <a:p>
            <a:pPr>
              <a:buFontTx/>
              <a:buAutoNum type="arabicPeriod"/>
            </a:pPr>
            <a:r>
              <a:rPr lang="en-US" dirty="0"/>
              <a:t>EBS are challenging for big environment </a:t>
            </a:r>
            <a:r>
              <a:rPr lang="en-US" dirty="0">
                <a:sym typeface="Wingdings"/>
              </a:rPr>
              <a:t> Use </a:t>
            </a:r>
            <a:r>
              <a:rPr lang="en-US" b="1" dirty="0">
                <a:sym typeface="Wingdings"/>
              </a:rPr>
              <a:t>PIOPS</a:t>
            </a:r>
            <a:r>
              <a:rPr lang="en-US" dirty="0">
                <a:sym typeface="Wingdings"/>
              </a:rPr>
              <a:t> if you can </a:t>
            </a:r>
            <a:r>
              <a:rPr lang="en-US" dirty="0" smtClean="0">
                <a:sym typeface="Wingdings"/>
              </a:rPr>
              <a:t>afford</a:t>
            </a:r>
          </a:p>
          <a:p>
            <a:pPr>
              <a:buFontTx/>
              <a:buAutoNum type="arabicPeriod"/>
            </a:pPr>
            <a:r>
              <a:rPr lang="en-US" dirty="0" smtClean="0">
                <a:sym typeface="Wingdings"/>
              </a:rPr>
              <a:t>Don’t run AWS cluster on the same AZ (but don’t run them on different zones!)</a:t>
            </a:r>
          </a:p>
          <a:p>
            <a:pPr>
              <a:buFontTx/>
              <a:buAutoNum type="arabicPeriod"/>
            </a:pPr>
            <a:r>
              <a:rPr lang="en-US" dirty="0" smtClean="0">
                <a:sym typeface="Wingdings"/>
              </a:rPr>
              <a:t>Use Shard allocation </a:t>
            </a:r>
            <a:r>
              <a:rPr lang="en-US" b="1" dirty="0" smtClean="0">
                <a:sym typeface="Wingdings"/>
              </a:rPr>
              <a:t>awareness</a:t>
            </a:r>
            <a:endParaRPr lang="en-US" b="1" dirty="0"/>
          </a:p>
          <a:p>
            <a:pPr>
              <a:buAutoNum type="arabicPeriod"/>
            </a:pPr>
            <a:r>
              <a:rPr lang="en-US" dirty="0" smtClean="0"/>
              <a:t>S3 </a:t>
            </a:r>
            <a:r>
              <a:rPr lang="en-US" dirty="0"/>
              <a:t>Snapshots are cool</a:t>
            </a:r>
            <a:r>
              <a:rPr lang="en-US" dirty="0" smtClean="0"/>
              <a:t>! Things tend to break…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Elasticsearch Basic implementation - Configuration</a:t>
            </a:r>
            <a:endParaRPr lang="en-US" dirty="0"/>
          </a:p>
        </p:txBody>
      </p:sp>
      <p:pic>
        <p:nvPicPr>
          <p:cNvPr id="52" name="Picture 51" descr="elastic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23" y="1417638"/>
            <a:ext cx="2819486" cy="8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6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Our architecture is very different – let’s look at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Let’s see a high level view of how we process log(z)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	DEMO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use the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Feel free to email us for any question: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tomer@logz.io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asaf@logz.io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6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 – Big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Elasticsearch Experts</a:t>
            </a:r>
          </a:p>
          <a:p>
            <a:r>
              <a:rPr lang="en-US" dirty="0" smtClean="0"/>
              <a:t>Java Developers</a:t>
            </a:r>
          </a:p>
          <a:p>
            <a:r>
              <a:rPr lang="en-US" dirty="0" smtClean="0"/>
              <a:t>Machine Learning Experts</a:t>
            </a:r>
          </a:p>
          <a:p>
            <a:r>
              <a:rPr lang="en-US" dirty="0" smtClean="0"/>
              <a:t>Graphic Designer </a:t>
            </a:r>
          </a:p>
          <a:p>
            <a:r>
              <a:rPr lang="en-US" dirty="0" smtClean="0"/>
              <a:t>Director of Marking</a:t>
            </a:r>
          </a:p>
          <a:p>
            <a:endParaRPr lang="en-US" dirty="0"/>
          </a:p>
        </p:txBody>
      </p:sp>
      <p:pic>
        <p:nvPicPr>
          <p:cNvPr id="4" name="Picture 3" descr="1424721885_job_open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34" y="2104561"/>
            <a:ext cx="3239465" cy="32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4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Is anyone using the public cloud? AWS?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9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Is anyone doing kite-surfing?</a:t>
            </a:r>
          </a:p>
          <a:p>
            <a:pPr marL="0" indent="0" algn="ctr">
              <a:buNone/>
            </a:pPr>
            <a:r>
              <a:rPr lang="en-US" dirty="0" smtClean="0"/>
              <a:t>Windsurfing?</a:t>
            </a:r>
          </a:p>
          <a:p>
            <a:pPr marL="0" indent="0" algn="ctr">
              <a:buNone/>
            </a:pPr>
            <a:r>
              <a:rPr lang="en-US" dirty="0" smtClean="0"/>
              <a:t>Paragliding?</a:t>
            </a:r>
          </a:p>
          <a:p>
            <a:pPr marL="0" indent="0" algn="ctr">
              <a:buNone/>
            </a:pPr>
            <a:r>
              <a:rPr lang="en-US" dirty="0" smtClean="0"/>
              <a:t>Sailing?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3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ELK – What is good for?</a:t>
            </a:r>
            <a:endParaRPr lang="en-US" dirty="0"/>
          </a:p>
        </p:txBody>
      </p:sp>
      <p:pic>
        <p:nvPicPr>
          <p:cNvPr id="5" name="Picture 4" descr="DSC_58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60" y="1417638"/>
            <a:ext cx="7831709" cy="5208392"/>
          </a:xfrm>
          <a:prstGeom prst="rect">
            <a:avLst/>
          </a:prstGeom>
        </p:spPr>
      </p:pic>
      <p:pic>
        <p:nvPicPr>
          <p:cNvPr id="7" name="Picture 6" descr="DSC_207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60" y="1394693"/>
            <a:ext cx="7831709" cy="52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our office</a:t>
            </a:r>
            <a:endParaRPr lang="en-US" dirty="0"/>
          </a:p>
        </p:txBody>
      </p:sp>
      <p:pic>
        <p:nvPicPr>
          <p:cNvPr id="4" name="Picture 3" descr="IMG_8046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32" y="1417638"/>
            <a:ext cx="7090320" cy="44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53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this is the view from the office</a:t>
            </a:r>
            <a:endParaRPr lang="en-US" dirty="0"/>
          </a:p>
        </p:txBody>
      </p:sp>
      <p:pic>
        <p:nvPicPr>
          <p:cNvPr id="4" name="Content Placeholder 3" descr="IMG_04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3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 smtClean="0"/>
              <a:t>Our biggest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000" dirty="0"/>
          </a:p>
          <a:p>
            <a:pPr marL="0" indent="0" algn="ctr">
              <a:buNone/>
            </a:pPr>
            <a:r>
              <a:rPr lang="en-US" sz="5000" dirty="0" smtClean="0"/>
              <a:t>When should we leave everything and go Kite-Surfing?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83231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Analytics</a:t>
            </a:r>
            <a:endParaRPr lang="en-US" dirty="0"/>
          </a:p>
        </p:txBody>
      </p:sp>
      <p:pic>
        <p:nvPicPr>
          <p:cNvPr id="7" name="Picture 6" descr="winscre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005"/>
            <a:ext cx="9144000" cy="46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22379</TotalTime>
  <Words>393</Words>
  <Application>Microsoft Macintosh PowerPoint</Application>
  <PresentationFormat>On-screen Show (4:3)</PresentationFormat>
  <Paragraphs>99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ELK – What is good for?</vt:lpstr>
      <vt:lpstr>This is our office</vt:lpstr>
      <vt:lpstr>And this is the view from the office</vt:lpstr>
      <vt:lpstr>Our biggest challenge</vt:lpstr>
      <vt:lpstr>Wind Analytics</vt:lpstr>
      <vt:lpstr>Wind Across Locations?</vt:lpstr>
      <vt:lpstr>Next Steps</vt:lpstr>
      <vt:lpstr>Wind Analytics – next items</vt:lpstr>
      <vt:lpstr>Who Are We?</vt:lpstr>
      <vt:lpstr>How to monitor large AWS Environment?</vt:lpstr>
      <vt:lpstr>ELK implementation – creating the right architecture</vt:lpstr>
      <vt:lpstr>ELK implementation – creating the right architecture</vt:lpstr>
      <vt:lpstr>ELK implementation – creating the right architecture</vt:lpstr>
      <vt:lpstr>ELK Basic implementation – find the weak spots</vt:lpstr>
      <vt:lpstr>ELK Basic implementation - Configuration</vt:lpstr>
      <vt:lpstr>Elasticsearch Basic implementation - Configuration</vt:lpstr>
      <vt:lpstr>PowerPoint Presentation</vt:lpstr>
      <vt:lpstr>PowerPoint Presentation</vt:lpstr>
      <vt:lpstr>Want to use the service?</vt:lpstr>
      <vt:lpstr>We’re Hiring – Big time!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Logz.io</dc:title>
  <dc:creator>Tomer Levy</dc:creator>
  <cp:lastModifiedBy>Tomer Levy</cp:lastModifiedBy>
  <cp:revision>74</cp:revision>
  <dcterms:created xsi:type="dcterms:W3CDTF">2015-02-02T10:31:17Z</dcterms:created>
  <dcterms:modified xsi:type="dcterms:W3CDTF">2015-03-05T21:38:36Z</dcterms:modified>
</cp:coreProperties>
</file>